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0" r:id="rId8"/>
  </p:sldIdLst>
  <p:sldSz cx="18288000" cy="10287000"/>
  <p:notesSz cx="6858000" cy="9144000"/>
  <p:embeddedFontLst>
    <p:embeddedFont>
      <p:font typeface="Pretendard Bold" panose="020B0600000101010101" charset="-127"/>
      <p:bold r:id="rId9"/>
    </p:embeddedFont>
    <p:embeddedFont>
      <p:font typeface="Pretendard ExtraBold" panose="020B0600000101010101" charset="-127"/>
      <p:bold r:id="rId10"/>
    </p:embeddedFont>
    <p:embeddedFont>
      <p:font typeface="Pretendard Medium" panose="020B0600000101010101" charset="-127"/>
      <p:bold r:id="rId11"/>
    </p:embeddedFont>
    <p:embeddedFont>
      <p:font typeface="Pretendard Regular" panose="020B0600000101010101" charset="-127"/>
      <p:regular r:id="rId12"/>
    </p:embeddedFont>
    <p:embeddedFont>
      <p:font typeface="Pretendard SemiBold" panose="020B0600000101010101" charset="-127"/>
      <p:bold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5422900"/>
            <a:ext cx="609600" cy="60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19300" y="2692400"/>
            <a:ext cx="142494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200" b="0" i="0" u="none" strike="noStrike">
                <a:solidFill>
                  <a:srgbClr val="FFFFFF"/>
                </a:solidFill>
                <a:ea typeface="Pretendard Bold"/>
              </a:rPr>
              <a:t>영화리뷰앱</a:t>
            </a:r>
            <a:r>
              <a:rPr lang="en-US" sz="92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200" b="0" i="0" u="none" strike="noStrike">
                <a:solidFill>
                  <a:srgbClr val="FFFFFF"/>
                </a:solidFill>
                <a:ea typeface="Pretendard Bold"/>
              </a:rPr>
              <a:t>제작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13500" y="2184400"/>
            <a:ext cx="546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F65B2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08200" y="4533900"/>
            <a:ext cx="14084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ea typeface="Pretendard Medium"/>
              </a:rPr>
              <a:t>20517021 </a:t>
            </a:r>
            <a:r>
              <a:rPr lang="ko-KR" altLang="en-US" sz="2400" dirty="0">
                <a:solidFill>
                  <a:srgbClr val="FFFFFF"/>
                </a:solidFill>
                <a:ea typeface="Pretendard Medium"/>
              </a:rPr>
              <a:t>김하진</a:t>
            </a:r>
            <a:r>
              <a:rPr lang="en-US" altLang="ko-KR" sz="2400" dirty="0">
                <a:solidFill>
                  <a:srgbClr val="FFFFFF"/>
                </a:solidFill>
                <a:ea typeface="Pretendard Medium"/>
              </a:rPr>
              <a:t>, 20517058 </a:t>
            </a:r>
            <a:r>
              <a:rPr lang="ko-KR" altLang="en-US" sz="2400" dirty="0">
                <a:solidFill>
                  <a:srgbClr val="FFFFFF"/>
                </a:solidFill>
                <a:ea typeface="Pretendard Medium"/>
              </a:rPr>
              <a:t>이승헌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3784600"/>
            <a:ext cx="52832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3784600"/>
            <a:ext cx="5283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5753100"/>
            <a:ext cx="5283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5753100"/>
            <a:ext cx="52832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17900" y="40767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18000" y="40386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Pretendard Medium"/>
                <a:ea typeface="Pretendard Medium"/>
              </a:rPr>
              <a:t>진행상황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17900" y="60452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318000" y="60071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Medium"/>
              </a:rPr>
              <a:t>보완할 점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486900" y="60452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F65B20"/>
                </a:solidFill>
                <a:latin typeface="Pretendard Semi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0" y="60071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86900" y="40767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0" y="40386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Medium"/>
              </a:rPr>
              <a:t>오류 개선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44700" y="1625600"/>
            <a:ext cx="14198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FFFFFF"/>
                </a:solidFill>
                <a:ea typeface="Pretendard Bold"/>
              </a:rPr>
              <a:t>목차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736933-6669-EEF1-D7E2-E32C9C90C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A53A58-83AF-58B2-DD3F-D48E1416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4E21123-2A22-FA67-07D4-018D577F874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DB5BC46-94D2-D9FC-9F7F-72D4F255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4529920-4B59-AB95-CA1F-3486462E7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4ABA4CB-2405-3FA3-600D-8450F166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A543EC0-B432-4AED-03A8-43DFB63F5E4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427868D6-CBA1-ABB6-2368-F2E5C5DD7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F36880-5A27-CB07-6C2F-2D1D81FDC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4D8C0B0-3576-BFE3-D67C-3524E4222B9E}"/>
              </a:ext>
            </a:extLst>
          </p:cNvPr>
          <p:cNvSpPr txBox="1"/>
          <p:nvPr/>
        </p:nvSpPr>
        <p:spPr>
          <a:xfrm>
            <a:off x="11353800" y="366395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F65B20"/>
                </a:solidFill>
                <a:ea typeface="Pretendard Bold"/>
              </a:rPr>
              <a:t>리뷰 저장 기능 완성</a:t>
            </a:r>
            <a:endParaRPr lang="ko-KR" sz="3000" b="0" i="0" u="none" strike="noStrike" dirty="0">
              <a:solidFill>
                <a:srgbClr val="F65B2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A1B8B9B-478A-E4D2-DB80-3DE77F71620B}"/>
              </a:ext>
            </a:extLst>
          </p:cNvPr>
          <p:cNvSpPr txBox="1"/>
          <p:nvPr/>
        </p:nvSpPr>
        <p:spPr>
          <a:xfrm>
            <a:off x="11353800" y="4185674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altLang="ko-KR" sz="2200" b="0" i="0" u="none" strike="noStrike" dirty="0">
                <a:solidFill>
                  <a:srgbClr val="FFFFFF"/>
                </a:solidFill>
                <a:ea typeface="Pretendard Regular"/>
              </a:rPr>
              <a:t>-</a:t>
            </a:r>
            <a:r>
              <a:rPr lang="ko-KR" altLang="en-US" sz="2200" b="0" i="0" u="none" strike="noStrike" dirty="0" err="1">
                <a:solidFill>
                  <a:srgbClr val="FFFFFF"/>
                </a:solidFill>
                <a:ea typeface="Pretendard Regular"/>
              </a:rPr>
              <a:t>별점</a:t>
            </a:r>
            <a:r>
              <a:rPr lang="en-US" altLang="ko-KR" sz="2200" b="0" i="0" u="none" strike="noStrike" dirty="0">
                <a:solidFill>
                  <a:srgbClr val="FFFFFF"/>
                </a:solidFill>
                <a:ea typeface="Pretendard Regular"/>
              </a:rPr>
              <a:t>,</a:t>
            </a:r>
            <a:r>
              <a:rPr lang="ko-KR" altLang="en-US" sz="2200" b="0" i="0" u="none" strike="noStrike" dirty="0">
                <a:solidFill>
                  <a:srgbClr val="FFFFFF"/>
                </a:solidFill>
                <a:ea typeface="Pretendard Regular"/>
              </a:rPr>
              <a:t>이모티콘</a:t>
            </a:r>
            <a:r>
              <a:rPr lang="en-US" altLang="ko-KR" sz="2200" b="0" i="0" u="none" strike="noStrike" dirty="0">
                <a:solidFill>
                  <a:srgbClr val="FFFFFF"/>
                </a:solidFill>
                <a:ea typeface="Pretendard Regular"/>
              </a:rPr>
              <a:t>,</a:t>
            </a:r>
            <a:r>
              <a:rPr lang="ko-KR" altLang="en-US" sz="2200" b="0" i="0" u="none" strike="noStrike" dirty="0">
                <a:solidFill>
                  <a:srgbClr val="FFFFFF"/>
                </a:solidFill>
                <a:ea typeface="Pretendard Regular"/>
              </a:rPr>
              <a:t>리뷰작성 후 저장 누르면 저장이 됨</a:t>
            </a:r>
            <a:endParaRPr lang="ko-KR" sz="22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697B1B7-85ED-7AB4-F9DE-4754FE4DF2EC}"/>
              </a:ext>
            </a:extLst>
          </p:cNvPr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F65B20"/>
                </a:solidFill>
                <a:ea typeface="Pretendard ExtraBold"/>
              </a:rPr>
              <a:t>진행 상황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4A1705-E619-2C17-1D17-16AA1F13F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4" y="2667000"/>
            <a:ext cx="10475585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3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66400" y="36957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F65B20"/>
                </a:solidFill>
                <a:ea typeface="Pretendard Bold"/>
              </a:rPr>
              <a:t>리뷰 평균 평점 시각화</a:t>
            </a:r>
            <a:endParaRPr lang="ko-KR" sz="3000" b="0" i="0" u="none" strike="noStrike" dirty="0">
              <a:solidFill>
                <a:srgbClr val="F65B2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9100" y="4305300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altLang="ko-KR" sz="2200" b="0" i="0" u="none" strike="noStrike" dirty="0">
                <a:solidFill>
                  <a:srgbClr val="FFFFFF"/>
                </a:solidFill>
                <a:ea typeface="Pretendard Regular"/>
              </a:rPr>
              <a:t>-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사용자들의 리뷰평점을 시각화</a:t>
            </a:r>
            <a:endParaRPr lang="ko-KR" sz="22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F65B20"/>
                </a:solidFill>
                <a:ea typeface="Pretendard ExtraBold"/>
              </a:rPr>
              <a:t>진행 상황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EFF262-F749-E7CB-6B6D-DAA644FE4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8800"/>
            <a:ext cx="10026323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CD454-8824-5933-0FA8-502C004BA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08DE47-CFF0-7D40-46C1-CB74CFEB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7BEA391-3E7E-9050-E741-A69BC8CF496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AAF6742-8C6A-5520-AE61-AC91C6EE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9FF3A3-5BB0-1711-40EF-6288D4F6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D19EB7-1761-0869-9825-51AAA5A5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8BF6BA60-29F7-44B7-113E-18E3CFE586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EB6EE67-EBE6-22E7-A456-181FFDC4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46F08D1-A509-E414-0594-8E0987ED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3EAA27F-7F0D-75B0-A178-0708F4CDFCEE}"/>
              </a:ext>
            </a:extLst>
          </p:cNvPr>
          <p:cNvSpPr txBox="1"/>
          <p:nvPr/>
        </p:nvSpPr>
        <p:spPr>
          <a:xfrm>
            <a:off x="10566400" y="36957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65B20"/>
                </a:solidFill>
                <a:ea typeface="Pretendard Bold"/>
              </a:rPr>
              <a:t>리뷰 </a:t>
            </a:r>
            <a:r>
              <a:rPr lang="en-US" altLang="ko-KR" sz="3000" b="0" i="0" u="none" strike="noStrike" dirty="0">
                <a:solidFill>
                  <a:srgbClr val="F65B20"/>
                </a:solidFill>
                <a:ea typeface="Pretendard Bold"/>
              </a:rPr>
              <a:t>“</a:t>
            </a:r>
            <a:r>
              <a:rPr lang="ko-KR" altLang="en-US" sz="3000" b="0" i="0" u="none" strike="noStrike" dirty="0" err="1">
                <a:solidFill>
                  <a:srgbClr val="F65B20"/>
                </a:solidFill>
                <a:ea typeface="Pretendard Bold"/>
              </a:rPr>
              <a:t>더보기</a:t>
            </a:r>
            <a:r>
              <a:rPr lang="en-US" altLang="ko-KR" sz="3000" b="0" i="0" u="none" strike="noStrike" dirty="0">
                <a:solidFill>
                  <a:srgbClr val="F65B20"/>
                </a:solidFill>
                <a:ea typeface="Pretendard Bold"/>
              </a:rPr>
              <a:t>“, “</a:t>
            </a:r>
            <a:r>
              <a:rPr lang="ko-KR" altLang="en-US" sz="3000" b="0" i="0" u="none" strike="noStrike" dirty="0">
                <a:solidFill>
                  <a:srgbClr val="F65B20"/>
                </a:solidFill>
                <a:ea typeface="Pretendard Bold"/>
              </a:rPr>
              <a:t>접기</a:t>
            </a:r>
            <a:r>
              <a:rPr lang="en-US" altLang="ko-KR" sz="3000" b="0" i="0" u="none" strike="noStrike" dirty="0">
                <a:solidFill>
                  <a:srgbClr val="F65B20"/>
                </a:solidFill>
                <a:ea typeface="Pretendard Bold"/>
              </a:rPr>
              <a:t>”  </a:t>
            </a:r>
            <a:r>
              <a:rPr lang="ko-KR" altLang="en-US" sz="3000" b="0" i="0" u="none" strike="noStrike" dirty="0">
                <a:solidFill>
                  <a:srgbClr val="F65B20"/>
                </a:solidFill>
                <a:ea typeface="Pretendard Bold"/>
              </a:rPr>
              <a:t>기능 도입</a:t>
            </a:r>
            <a:endParaRPr lang="ko-KR" sz="3000" b="0" i="0" u="none" strike="noStrike" dirty="0">
              <a:solidFill>
                <a:srgbClr val="F65B2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A58B0AB-A193-59D7-4ECD-8962813F370E}"/>
              </a:ext>
            </a:extLst>
          </p:cNvPr>
          <p:cNvSpPr txBox="1"/>
          <p:nvPr/>
        </p:nvSpPr>
        <p:spPr>
          <a:xfrm>
            <a:off x="10579100" y="4305300"/>
            <a:ext cx="6375400" cy="228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altLang="ko-KR" sz="2200" b="0" i="0" u="none" strike="noStrike" dirty="0">
                <a:solidFill>
                  <a:srgbClr val="FFFFFF"/>
                </a:solidFill>
                <a:ea typeface="Pretendard Regular"/>
              </a:rPr>
              <a:t>-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화면에는 대표리뷰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3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개만 보여지고 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“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더보기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“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클릭 시 모든 리뷰가 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보여짐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. </a:t>
            </a:r>
            <a:endParaRPr lang="ko-KR" sz="22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E802D05-8D17-CB51-4536-038BD3EE9CB8}"/>
              </a:ext>
            </a:extLst>
          </p:cNvPr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F65B20"/>
                </a:solidFill>
                <a:ea typeface="Pretendard ExtraBold"/>
              </a:rPr>
              <a:t>진행 상황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5383B1E-7E20-3DD5-857B-D4677C75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81" y="2330851"/>
            <a:ext cx="8382000" cy="27572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EC1C0C-4BDF-106F-61BB-7A8C60FF9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425038"/>
            <a:ext cx="7388072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32809" y="4229100"/>
            <a:ext cx="9053186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rgbClr val="F65B20"/>
                </a:solidFill>
                <a:latin typeface="Pretendard Bold"/>
                <a:ea typeface="Pretendard Bold"/>
              </a:rPr>
              <a:t>리뷰 호출 오류</a:t>
            </a:r>
            <a:endParaRPr lang="ko-KR" sz="2800" b="0" i="0" u="none" strike="noStrike" dirty="0">
              <a:solidFill>
                <a:srgbClr val="F65B20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657600" y="4902200"/>
            <a:ext cx="8991600" cy="359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FontTx/>
              <a:buChar char="-"/>
            </a:pPr>
            <a:r>
              <a:rPr lang="ko-KR" altLang="en-US" sz="2800" dirty="0">
                <a:solidFill>
                  <a:srgbClr val="C2C2C2"/>
                </a:solidFill>
                <a:latin typeface="Pretendard Medium"/>
                <a:ea typeface="Pretendard Medium"/>
              </a:rPr>
              <a:t>리뷰가 저장되었으나 화면에는 </a:t>
            </a:r>
            <a:r>
              <a:rPr lang="ko-KR" altLang="en-US" sz="2800" dirty="0" err="1">
                <a:solidFill>
                  <a:srgbClr val="C2C2C2"/>
                </a:solidFill>
                <a:latin typeface="Pretendard Medium"/>
                <a:ea typeface="Pretendard Medium"/>
              </a:rPr>
              <a:t>안뜨는</a:t>
            </a:r>
            <a:r>
              <a:rPr lang="ko-KR" altLang="en-US" sz="2800" dirty="0">
                <a:solidFill>
                  <a:srgbClr val="C2C2C2"/>
                </a:solidFill>
                <a:latin typeface="Pretendard Medium"/>
                <a:ea typeface="Pretendard Medium"/>
              </a:rPr>
              <a:t> 경우</a:t>
            </a:r>
            <a:endParaRPr lang="en-US" altLang="ko-KR" sz="2800" dirty="0">
              <a:solidFill>
                <a:srgbClr val="C2C2C2"/>
              </a:solidFill>
              <a:latin typeface="Pretendard Medium"/>
              <a:ea typeface="Pretendard Medium"/>
            </a:endParaRPr>
          </a:p>
          <a:p>
            <a:pPr marL="342900" lvl="0" indent="-342900" algn="l">
              <a:lnSpc>
                <a:spcPct val="99600"/>
              </a:lnSpc>
              <a:buFontTx/>
              <a:buChar char="-"/>
            </a:pPr>
            <a:endParaRPr lang="en-US" altLang="ko-KR" sz="2800" b="0" i="0" u="none" strike="noStrike" dirty="0">
              <a:solidFill>
                <a:srgbClr val="C2C2C2"/>
              </a:solidFill>
              <a:latin typeface="Pretendard Medium"/>
              <a:ea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-&gt; </a:t>
            </a:r>
            <a:r>
              <a:rPr lang="ko-KR" altLang="en-US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내부에 저장된 </a:t>
            </a:r>
            <a:r>
              <a:rPr lang="en-US" altLang="ko-KR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DB ID</a:t>
            </a:r>
            <a:r>
              <a:rPr lang="ko-KR" altLang="en-US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와 </a:t>
            </a:r>
            <a:r>
              <a:rPr lang="en-US" altLang="ko-KR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TMDB</a:t>
            </a:r>
            <a:r>
              <a:rPr lang="ko-KR" altLang="en-US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의 고유 </a:t>
            </a:r>
            <a:r>
              <a:rPr lang="ko-KR" altLang="en-US" sz="2800" dirty="0">
                <a:solidFill>
                  <a:srgbClr val="C2C2C2"/>
                </a:solidFill>
                <a:latin typeface="Pretendard Medium"/>
                <a:ea typeface="Pretendard Medium"/>
              </a:rPr>
              <a:t>영화</a:t>
            </a:r>
            <a:r>
              <a:rPr lang="en-US" altLang="ko-KR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ID</a:t>
            </a:r>
            <a:r>
              <a:rPr lang="ko-KR" altLang="en-US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를 혼동하여 잘못 사용하고 있었기에 </a:t>
            </a:r>
            <a:r>
              <a:rPr lang="en-US" altLang="ko-KR" sz="2800" dirty="0" err="1">
                <a:solidFill>
                  <a:srgbClr val="C2C2C2"/>
                </a:solidFill>
                <a:latin typeface="Pretendard Medium"/>
                <a:ea typeface="Pretendard Medium"/>
              </a:rPr>
              <a:t>tmdb</a:t>
            </a:r>
            <a:r>
              <a:rPr lang="ko-KR" altLang="en-US" sz="2800" dirty="0">
                <a:solidFill>
                  <a:srgbClr val="C2C2C2"/>
                </a:solidFill>
                <a:latin typeface="Pretendard Medium"/>
                <a:ea typeface="Pretendard Medium"/>
              </a:rPr>
              <a:t>의 고유 </a:t>
            </a:r>
            <a:r>
              <a:rPr lang="en-US" altLang="ko-KR" sz="2800" dirty="0">
                <a:solidFill>
                  <a:srgbClr val="C2C2C2"/>
                </a:solidFill>
                <a:latin typeface="Pretendard Medium"/>
                <a:ea typeface="Pretendard Medium"/>
              </a:rPr>
              <a:t>ID</a:t>
            </a:r>
            <a:r>
              <a:rPr lang="ko-KR" altLang="en-US" sz="2800" dirty="0">
                <a:solidFill>
                  <a:srgbClr val="C2C2C2"/>
                </a:solidFill>
                <a:latin typeface="Pretendard Medium"/>
                <a:ea typeface="Pretendard Medium"/>
              </a:rPr>
              <a:t>로 통일하여 해결</a:t>
            </a:r>
            <a:endParaRPr lang="ko-KR" sz="2800" b="0" i="0" u="none" strike="noStrike" dirty="0">
              <a:solidFill>
                <a:srgbClr val="C2C2C2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</a:pPr>
            <a:endParaRPr lang="ko-KR" sz="2800" b="0" i="0" u="none" strike="noStrike" dirty="0">
              <a:solidFill>
                <a:srgbClr val="C2C2C2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F65B20"/>
                </a:solidFill>
                <a:ea typeface="Pretendard ExtraBold"/>
              </a:rPr>
              <a:t>오류 개선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F65B20"/>
                </a:solidFill>
                <a:ea typeface="Pretendard ExtraBold"/>
              </a:rPr>
              <a:t>추가할 점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16" y="4247740"/>
            <a:ext cx="4140200" cy="901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68616" y="443824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F65B20"/>
                </a:solidFill>
                <a:ea typeface="Pretendard SemiBold"/>
              </a:rPr>
              <a:t>리뷰 수정</a:t>
            </a:r>
            <a:r>
              <a:rPr lang="en-US" altLang="ko-KR" sz="2800" dirty="0">
                <a:solidFill>
                  <a:srgbClr val="F65B20"/>
                </a:solidFill>
                <a:ea typeface="Pretendard SemiBold"/>
              </a:rPr>
              <a:t>/</a:t>
            </a:r>
            <a:r>
              <a:rPr lang="ko-KR" altLang="en-US" sz="2800" dirty="0">
                <a:solidFill>
                  <a:srgbClr val="F65B20"/>
                </a:solidFill>
                <a:ea typeface="Pretendard SemiBold"/>
              </a:rPr>
              <a:t>삭제</a:t>
            </a:r>
            <a:endParaRPr lang="ko-KR" sz="2800" b="0" i="0" u="none" strike="noStrike" dirty="0">
              <a:solidFill>
                <a:srgbClr val="F65B20"/>
              </a:solidFill>
              <a:ea typeface="Pretendard Semi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16" y="5670140"/>
            <a:ext cx="4140200" cy="901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68616" y="584794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F65B20"/>
                </a:solidFill>
                <a:ea typeface="Pretendard SemiBold"/>
              </a:rPr>
              <a:t>리뷰 정렬</a:t>
            </a:r>
            <a:endParaRPr lang="ko-KR" sz="2800" b="0" i="0" u="none" strike="noStrike" dirty="0">
              <a:solidFill>
                <a:srgbClr val="F65B20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80100" y="584542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 err="1">
                <a:solidFill>
                  <a:srgbClr val="FFFFFF"/>
                </a:solidFill>
                <a:ea typeface="Pretendard Regular"/>
              </a:rPr>
              <a:t>별점</a:t>
            </a:r>
            <a:r>
              <a:rPr lang="en-US" altLang="ko-KR" sz="2800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ea typeface="Pretendard Regular"/>
              </a:rPr>
              <a:t>날짜</a:t>
            </a:r>
            <a:r>
              <a:rPr lang="en-US" altLang="ko-KR" sz="2800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ea typeface="Pretendard Regular"/>
              </a:rPr>
              <a:t>좋아요 순으로 정렬하는 기능 </a:t>
            </a:r>
            <a:endParaRPr lang="ko-KR" sz="28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E9025-EB64-74A2-6D9D-884E4639DCD9}"/>
              </a:ext>
            </a:extLst>
          </p:cNvPr>
          <p:cNvSpPr txBox="1"/>
          <p:nvPr/>
        </p:nvSpPr>
        <p:spPr>
          <a:xfrm>
            <a:off x="5715000" y="4410320"/>
            <a:ext cx="926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작성한 리뷰를 수정하거나 삭제하는 기능</a:t>
            </a:r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B1954519-078B-D345-745A-58A9D515B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2869790"/>
            <a:ext cx="4140200" cy="901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83C8C71-557B-2DA0-8928-66F27B1F4BDB}"/>
              </a:ext>
            </a:extLst>
          </p:cNvPr>
          <p:cNvSpPr txBox="1"/>
          <p:nvPr/>
        </p:nvSpPr>
        <p:spPr>
          <a:xfrm>
            <a:off x="5715000" y="3111478"/>
            <a:ext cx="926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리뷰에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좋아요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“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버튼 도입하여 공감할 수 있는 기능 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A4B0C504-6656-C7FE-4B24-6932A6C0EB11}"/>
              </a:ext>
            </a:extLst>
          </p:cNvPr>
          <p:cNvSpPr txBox="1"/>
          <p:nvPr/>
        </p:nvSpPr>
        <p:spPr>
          <a:xfrm>
            <a:off x="1574546" y="3111478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800" dirty="0">
                <a:solidFill>
                  <a:srgbClr val="F65B20"/>
                </a:solidFill>
                <a:ea typeface="Pretendard SemiBold"/>
              </a:rPr>
              <a:t>“</a:t>
            </a:r>
            <a:r>
              <a:rPr lang="ko-KR" altLang="en-US" sz="2800" dirty="0">
                <a:solidFill>
                  <a:srgbClr val="F65B20"/>
                </a:solidFill>
                <a:ea typeface="Pretendard SemiBold"/>
              </a:rPr>
              <a:t>좋아요</a:t>
            </a:r>
            <a:r>
              <a:rPr lang="en-US" altLang="ko-KR" sz="2800" dirty="0">
                <a:solidFill>
                  <a:srgbClr val="F65B20"/>
                </a:solidFill>
                <a:ea typeface="Pretendard SemiBold"/>
              </a:rPr>
              <a:t>”</a:t>
            </a:r>
            <a:endParaRPr lang="ko-KR" sz="2800" b="0" i="0" u="none" strike="noStrike" dirty="0">
              <a:solidFill>
                <a:srgbClr val="F65B20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1410</TotalTime>
  <Words>138</Words>
  <Application>Microsoft Office PowerPoint</Application>
  <PresentationFormat>사용자 지정</PresentationFormat>
  <Paragraphs>31</Paragraphs>
  <Slides>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5" baseType="lpstr">
      <vt:lpstr>Pretendard Bold</vt:lpstr>
      <vt:lpstr>Pretendard SemiBold</vt:lpstr>
      <vt:lpstr>Pretendard Regular</vt:lpstr>
      <vt:lpstr>Arial</vt:lpstr>
      <vt:lpstr>Calibri</vt:lpstr>
      <vt:lpstr>Pretendard Medium</vt:lpstr>
      <vt:lpstr>Pretendard ExtraBold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이승헌</dc:creator>
  <cp:lastModifiedBy>김하진</cp:lastModifiedBy>
  <cp:revision>7</cp:revision>
  <dcterms:created xsi:type="dcterms:W3CDTF">2006-08-16T00:00:00Z</dcterms:created>
  <dcterms:modified xsi:type="dcterms:W3CDTF">2025-05-17T10:30:59Z</dcterms:modified>
</cp:coreProperties>
</file>